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FD41F-A615-43B3-997E-0E2AFB1014F1}" v="176" dt="2023-08-26T11:51:26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ginia.Bower" userId="cd4b6bf9-2008-4ef2-ab53-2caeec2bbd1d" providerId="ADAL" clId="{54DFD41F-A615-43B3-997E-0E2AFB1014F1}"/>
    <pc:docChg chg="custSel modSld">
      <pc:chgData name="Virginia.Bower" userId="cd4b6bf9-2008-4ef2-ab53-2caeec2bbd1d" providerId="ADAL" clId="{54DFD41F-A615-43B3-997E-0E2AFB1014F1}" dt="2023-08-26T11:53:33.553" v="218" actId="14100"/>
      <pc:docMkLst>
        <pc:docMk/>
      </pc:docMkLst>
      <pc:sldChg chg="addSp modSp mod setBg">
        <pc:chgData name="Virginia.Bower" userId="cd4b6bf9-2008-4ef2-ab53-2caeec2bbd1d" providerId="ADAL" clId="{54DFD41F-A615-43B3-997E-0E2AFB1014F1}" dt="2023-08-26T11:52:58.585" v="211" actId="26606"/>
        <pc:sldMkLst>
          <pc:docMk/>
          <pc:sldMk cId="172011175" sldId="256"/>
        </pc:sldMkLst>
        <pc:spChg chg="mod">
          <ac:chgData name="Virginia.Bower" userId="cd4b6bf9-2008-4ef2-ab53-2caeec2bbd1d" providerId="ADAL" clId="{54DFD41F-A615-43B3-997E-0E2AFB1014F1}" dt="2023-08-26T11:52:58.585" v="211" actId="26606"/>
          <ac:spMkLst>
            <pc:docMk/>
            <pc:sldMk cId="172011175" sldId="256"/>
            <ac:spMk id="2" creationId="{47A871A8-0BF5-442F-AFC6-E872007A9548}"/>
          </ac:spMkLst>
        </pc:spChg>
        <pc:spChg chg="mod">
          <ac:chgData name="Virginia.Bower" userId="cd4b6bf9-2008-4ef2-ab53-2caeec2bbd1d" providerId="ADAL" clId="{54DFD41F-A615-43B3-997E-0E2AFB1014F1}" dt="2023-08-26T11:52:58.585" v="211" actId="26606"/>
          <ac:spMkLst>
            <pc:docMk/>
            <pc:sldMk cId="172011175" sldId="256"/>
            <ac:spMk id="3" creationId="{45F07B9B-574F-4B0D-9117-AEB4065DB6EB}"/>
          </ac:spMkLst>
        </pc:spChg>
        <pc:spChg chg="mod ord">
          <ac:chgData name="Virginia.Bower" userId="cd4b6bf9-2008-4ef2-ab53-2caeec2bbd1d" providerId="ADAL" clId="{54DFD41F-A615-43B3-997E-0E2AFB1014F1}" dt="2023-08-26T11:52:58.585" v="211" actId="26606"/>
          <ac:spMkLst>
            <pc:docMk/>
            <pc:sldMk cId="172011175" sldId="256"/>
            <ac:spMk id="4" creationId="{526D7F40-E211-497C-893A-D7ABECC3131B}"/>
          </ac:spMkLst>
        </pc:spChg>
        <pc:spChg chg="add">
          <ac:chgData name="Virginia.Bower" userId="cd4b6bf9-2008-4ef2-ab53-2caeec2bbd1d" providerId="ADAL" clId="{54DFD41F-A615-43B3-997E-0E2AFB1014F1}" dt="2023-08-26T11:52:58.585" v="211" actId="26606"/>
          <ac:spMkLst>
            <pc:docMk/>
            <pc:sldMk cId="172011175" sldId="256"/>
            <ac:spMk id="12" creationId="{FB5B0058-AF13-4859-B429-4EDDE2A26F7F}"/>
          </ac:spMkLst>
        </pc:spChg>
        <pc:spChg chg="add">
          <ac:chgData name="Virginia.Bower" userId="cd4b6bf9-2008-4ef2-ab53-2caeec2bbd1d" providerId="ADAL" clId="{54DFD41F-A615-43B3-997E-0E2AFB1014F1}" dt="2023-08-26T11:52:58.585" v="211" actId="26606"/>
          <ac:spMkLst>
            <pc:docMk/>
            <pc:sldMk cId="172011175" sldId="256"/>
            <ac:spMk id="14" creationId="{0277405F-0B4F-4418-B773-1B38814125B6}"/>
          </ac:spMkLst>
        </pc:spChg>
        <pc:picChg chg="mod ord">
          <ac:chgData name="Virginia.Bower" userId="cd4b6bf9-2008-4ef2-ab53-2caeec2bbd1d" providerId="ADAL" clId="{54DFD41F-A615-43B3-997E-0E2AFB1014F1}" dt="2023-08-26T11:52:58.585" v="211" actId="26606"/>
          <ac:picMkLst>
            <pc:docMk/>
            <pc:sldMk cId="172011175" sldId="256"/>
            <ac:picMk id="5" creationId="{D8683955-8E8D-46D2-8550-9D7B6DEE5C36}"/>
          </ac:picMkLst>
        </pc:picChg>
        <pc:picChg chg="add mod">
          <ac:chgData name="Virginia.Bower" userId="cd4b6bf9-2008-4ef2-ab53-2caeec2bbd1d" providerId="ADAL" clId="{54DFD41F-A615-43B3-997E-0E2AFB1014F1}" dt="2023-08-26T11:52:58.585" v="211" actId="26606"/>
          <ac:picMkLst>
            <pc:docMk/>
            <pc:sldMk cId="172011175" sldId="256"/>
            <ac:picMk id="7" creationId="{79306C0A-D984-C299-8BE4-C0CB34643595}"/>
          </ac:picMkLst>
        </pc:picChg>
      </pc:sldChg>
      <pc:sldChg chg="addSp modSp mod">
        <pc:chgData name="Virginia.Bower" userId="cd4b6bf9-2008-4ef2-ab53-2caeec2bbd1d" providerId="ADAL" clId="{54DFD41F-A615-43B3-997E-0E2AFB1014F1}" dt="2023-08-26T11:53:22.624" v="215" actId="1076"/>
        <pc:sldMkLst>
          <pc:docMk/>
          <pc:sldMk cId="4014462556" sldId="257"/>
        </pc:sldMkLst>
        <pc:picChg chg="add mod">
          <ac:chgData name="Virginia.Bower" userId="cd4b6bf9-2008-4ef2-ab53-2caeec2bbd1d" providerId="ADAL" clId="{54DFD41F-A615-43B3-997E-0E2AFB1014F1}" dt="2023-08-26T11:53:22.624" v="215" actId="1076"/>
          <ac:picMkLst>
            <pc:docMk/>
            <pc:sldMk cId="4014462556" sldId="257"/>
            <ac:picMk id="3" creationId="{390CCE40-A599-6B8B-778B-824961CC0E30}"/>
          </ac:picMkLst>
        </pc:picChg>
      </pc:sldChg>
      <pc:sldChg chg="addSp modSp mod">
        <pc:chgData name="Virginia.Bower" userId="cd4b6bf9-2008-4ef2-ab53-2caeec2bbd1d" providerId="ADAL" clId="{54DFD41F-A615-43B3-997E-0E2AFB1014F1}" dt="2023-08-26T11:53:33.553" v="218" actId="14100"/>
        <pc:sldMkLst>
          <pc:docMk/>
          <pc:sldMk cId="3675592227" sldId="258"/>
        </pc:sldMkLst>
        <pc:graphicFrameChg chg="mod">
          <ac:chgData name="Virginia.Bower" userId="cd4b6bf9-2008-4ef2-ab53-2caeec2bbd1d" providerId="ADAL" clId="{54DFD41F-A615-43B3-997E-0E2AFB1014F1}" dt="2023-08-26T11:51:26.275" v="175" actId="20577"/>
          <ac:graphicFrameMkLst>
            <pc:docMk/>
            <pc:sldMk cId="3675592227" sldId="258"/>
            <ac:graphicFrameMk id="4" creationId="{0951882E-1F05-4163-B00A-0BF364AA9491}"/>
          </ac:graphicFrameMkLst>
        </pc:graphicFrameChg>
        <pc:picChg chg="add mod">
          <ac:chgData name="Virginia.Bower" userId="cd4b6bf9-2008-4ef2-ab53-2caeec2bbd1d" providerId="ADAL" clId="{54DFD41F-A615-43B3-997E-0E2AFB1014F1}" dt="2023-08-26T11:53:33.553" v="218" actId="14100"/>
          <ac:picMkLst>
            <pc:docMk/>
            <pc:sldMk cId="3675592227" sldId="258"/>
            <ac:picMk id="3" creationId="{5A91E04A-4554-E72F-BC10-424582DE367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ED6258-CB3B-4B1A-A60A-C3AE0318433C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</dgm:pt>
    <dgm:pt modelId="{5E2C9FBD-4E2B-4705-A446-0C7548B5A62B}">
      <dgm:prSet phldrT="[Text]" custT="1"/>
      <dgm:spPr/>
      <dgm:t>
        <a:bodyPr/>
        <a:lstStyle/>
        <a:p>
          <a:r>
            <a:rPr lang="en-GB" sz="1800" dirty="0"/>
            <a:t>LOVE</a:t>
          </a:r>
        </a:p>
      </dgm:t>
    </dgm:pt>
    <dgm:pt modelId="{9F9C5656-09EE-463F-8C5C-D4C3331690B7}" type="parTrans" cxnId="{5DF13785-4142-4A5E-AEBB-329E2BABE11F}">
      <dgm:prSet/>
      <dgm:spPr/>
      <dgm:t>
        <a:bodyPr/>
        <a:lstStyle/>
        <a:p>
          <a:endParaRPr lang="en-GB"/>
        </a:p>
      </dgm:t>
    </dgm:pt>
    <dgm:pt modelId="{74F8AA26-8800-4687-AD7B-6585F465D3E9}" type="sibTrans" cxnId="{5DF13785-4142-4A5E-AEBB-329E2BABE11F}">
      <dgm:prSet/>
      <dgm:spPr/>
      <dgm:t>
        <a:bodyPr/>
        <a:lstStyle/>
        <a:p>
          <a:endParaRPr lang="en-GB"/>
        </a:p>
      </dgm:t>
    </dgm:pt>
    <dgm:pt modelId="{734552B4-EE80-4248-9829-ADD64E2AA169}">
      <dgm:prSet phldrT="[Text]" custT="1"/>
      <dgm:spPr/>
      <dgm:t>
        <a:bodyPr/>
        <a:lstStyle/>
        <a:p>
          <a:r>
            <a:rPr lang="en-GB" sz="1800" dirty="0"/>
            <a:t>TRUST</a:t>
          </a:r>
        </a:p>
      </dgm:t>
    </dgm:pt>
    <dgm:pt modelId="{6887536C-F0D9-4308-9914-761B7CD73F15}" type="parTrans" cxnId="{712CFD79-F26B-485E-9CF3-57FEF26223C7}">
      <dgm:prSet/>
      <dgm:spPr/>
      <dgm:t>
        <a:bodyPr/>
        <a:lstStyle/>
        <a:p>
          <a:endParaRPr lang="en-GB"/>
        </a:p>
      </dgm:t>
    </dgm:pt>
    <dgm:pt modelId="{2EDD23C3-36F5-48CA-9A89-57C49379F9BC}" type="sibTrans" cxnId="{712CFD79-F26B-485E-9CF3-57FEF26223C7}">
      <dgm:prSet/>
      <dgm:spPr/>
      <dgm:t>
        <a:bodyPr/>
        <a:lstStyle/>
        <a:p>
          <a:endParaRPr lang="en-GB"/>
        </a:p>
      </dgm:t>
    </dgm:pt>
    <dgm:pt modelId="{82E0AAF0-60CE-464B-AFCF-18E35556047F}">
      <dgm:prSet phldrT="[Text]" custT="1"/>
      <dgm:spPr/>
      <dgm:t>
        <a:bodyPr/>
        <a:lstStyle/>
        <a:p>
          <a:r>
            <a:rPr lang="en-GB" sz="1800" dirty="0"/>
            <a:t>HONESTY</a:t>
          </a:r>
          <a:r>
            <a:rPr lang="en-GB" sz="1200" dirty="0"/>
            <a:t> </a:t>
          </a:r>
        </a:p>
        <a:p>
          <a:r>
            <a:rPr lang="en-GB" sz="1200" dirty="0"/>
            <a:t>being emotionally honest with the children e.g. I don’t know about you but I am feeling very tired and a bit grumpy in this weather.  We’ll all have to work hard to stay cool and calm today!</a:t>
          </a:r>
        </a:p>
      </dgm:t>
    </dgm:pt>
    <dgm:pt modelId="{94CBA87D-3134-4432-821B-90A0CD46DE50}" type="parTrans" cxnId="{2624C9E6-84C2-427E-B4E3-EE915EB75936}">
      <dgm:prSet/>
      <dgm:spPr/>
      <dgm:t>
        <a:bodyPr/>
        <a:lstStyle/>
        <a:p>
          <a:endParaRPr lang="en-GB"/>
        </a:p>
      </dgm:t>
    </dgm:pt>
    <dgm:pt modelId="{283FAB5D-9B89-48CE-9CE0-D136692AF316}" type="sibTrans" cxnId="{2624C9E6-84C2-427E-B4E3-EE915EB75936}">
      <dgm:prSet/>
      <dgm:spPr/>
      <dgm:t>
        <a:bodyPr/>
        <a:lstStyle/>
        <a:p>
          <a:endParaRPr lang="en-GB"/>
        </a:p>
      </dgm:t>
    </dgm:pt>
    <dgm:pt modelId="{F6F9969A-84EC-4C7D-B0D6-9B435155189F}">
      <dgm:prSet phldrT="[Text]" custT="1"/>
      <dgm:spPr/>
      <dgm:t>
        <a:bodyPr/>
        <a:lstStyle/>
        <a:p>
          <a:r>
            <a:rPr lang="en-GB" sz="1800" dirty="0"/>
            <a:t>PEACE</a:t>
          </a:r>
        </a:p>
      </dgm:t>
    </dgm:pt>
    <dgm:pt modelId="{0F1BEE55-4830-43B6-AFCC-C8C68EFB3613}" type="parTrans" cxnId="{62F39588-31D8-49E5-8B3F-A045471A4ECA}">
      <dgm:prSet/>
      <dgm:spPr/>
      <dgm:t>
        <a:bodyPr/>
        <a:lstStyle/>
        <a:p>
          <a:endParaRPr lang="en-GB"/>
        </a:p>
      </dgm:t>
    </dgm:pt>
    <dgm:pt modelId="{79B7CC24-B87D-430F-B475-90DE4EF95FA4}" type="sibTrans" cxnId="{62F39588-31D8-49E5-8B3F-A045471A4ECA}">
      <dgm:prSet/>
      <dgm:spPr/>
      <dgm:t>
        <a:bodyPr/>
        <a:lstStyle/>
        <a:p>
          <a:endParaRPr lang="en-GB"/>
        </a:p>
      </dgm:t>
    </dgm:pt>
    <dgm:pt modelId="{DA85E5D0-A6FA-4C6A-9CDD-40E4310752DD}">
      <dgm:prSet phldrT="[Text]" custT="1"/>
      <dgm:spPr/>
      <dgm:t>
        <a:bodyPr/>
        <a:lstStyle/>
        <a:p>
          <a:r>
            <a:rPr lang="en-GB" sz="1800" dirty="0"/>
            <a:t>RESPECT</a:t>
          </a:r>
        </a:p>
      </dgm:t>
    </dgm:pt>
    <dgm:pt modelId="{4DA43D56-5B27-4385-895B-05736C6CE8E9}" type="parTrans" cxnId="{36535F74-A39C-4471-BA4B-C112CD3F3D05}">
      <dgm:prSet/>
      <dgm:spPr/>
      <dgm:t>
        <a:bodyPr/>
        <a:lstStyle/>
        <a:p>
          <a:endParaRPr lang="en-GB"/>
        </a:p>
      </dgm:t>
    </dgm:pt>
    <dgm:pt modelId="{715A2312-3975-4991-98A8-8096E7A7EF24}" type="sibTrans" cxnId="{36535F74-A39C-4471-BA4B-C112CD3F3D05}">
      <dgm:prSet/>
      <dgm:spPr/>
      <dgm:t>
        <a:bodyPr/>
        <a:lstStyle/>
        <a:p>
          <a:endParaRPr lang="en-GB"/>
        </a:p>
      </dgm:t>
    </dgm:pt>
    <dgm:pt modelId="{F8022AF4-DDD2-40E1-91D0-B235E53E0904}" type="pres">
      <dgm:prSet presAssocID="{5CED6258-CB3B-4B1A-A60A-C3AE0318433C}" presName="outerComposite" presStyleCnt="0">
        <dgm:presLayoutVars>
          <dgm:chMax val="5"/>
          <dgm:dir/>
          <dgm:resizeHandles val="exact"/>
        </dgm:presLayoutVars>
      </dgm:prSet>
      <dgm:spPr/>
    </dgm:pt>
    <dgm:pt modelId="{52E0FE07-E4D6-4F44-83C1-87D52FA68EFD}" type="pres">
      <dgm:prSet presAssocID="{5CED6258-CB3B-4B1A-A60A-C3AE0318433C}" presName="dummyMaxCanvas" presStyleCnt="0">
        <dgm:presLayoutVars/>
      </dgm:prSet>
      <dgm:spPr/>
    </dgm:pt>
    <dgm:pt modelId="{0E6D0942-F777-4696-AD0E-75DD306330A1}" type="pres">
      <dgm:prSet presAssocID="{5CED6258-CB3B-4B1A-A60A-C3AE0318433C}" presName="FiveNodes_1" presStyleLbl="node1" presStyleIdx="0" presStyleCnt="5">
        <dgm:presLayoutVars>
          <dgm:bulletEnabled val="1"/>
        </dgm:presLayoutVars>
      </dgm:prSet>
      <dgm:spPr/>
    </dgm:pt>
    <dgm:pt modelId="{23419FA7-2E67-482C-8EF6-CD6DFD86F362}" type="pres">
      <dgm:prSet presAssocID="{5CED6258-CB3B-4B1A-A60A-C3AE0318433C}" presName="FiveNodes_2" presStyleLbl="node1" presStyleIdx="1" presStyleCnt="5">
        <dgm:presLayoutVars>
          <dgm:bulletEnabled val="1"/>
        </dgm:presLayoutVars>
      </dgm:prSet>
      <dgm:spPr/>
    </dgm:pt>
    <dgm:pt modelId="{AF38AD4E-6F98-48C1-B8D8-93891A5B56C2}" type="pres">
      <dgm:prSet presAssocID="{5CED6258-CB3B-4B1A-A60A-C3AE0318433C}" presName="FiveNodes_3" presStyleLbl="node1" presStyleIdx="2" presStyleCnt="5">
        <dgm:presLayoutVars>
          <dgm:bulletEnabled val="1"/>
        </dgm:presLayoutVars>
      </dgm:prSet>
      <dgm:spPr/>
    </dgm:pt>
    <dgm:pt modelId="{508FC0F3-C14C-4106-9CDC-0BD060991351}" type="pres">
      <dgm:prSet presAssocID="{5CED6258-CB3B-4B1A-A60A-C3AE0318433C}" presName="FiveNodes_4" presStyleLbl="node1" presStyleIdx="3" presStyleCnt="5">
        <dgm:presLayoutVars>
          <dgm:bulletEnabled val="1"/>
        </dgm:presLayoutVars>
      </dgm:prSet>
      <dgm:spPr/>
    </dgm:pt>
    <dgm:pt modelId="{F910CC68-8D94-437B-BF4A-73FBED59B45D}" type="pres">
      <dgm:prSet presAssocID="{5CED6258-CB3B-4B1A-A60A-C3AE0318433C}" presName="FiveNodes_5" presStyleLbl="node1" presStyleIdx="4" presStyleCnt="5">
        <dgm:presLayoutVars>
          <dgm:bulletEnabled val="1"/>
        </dgm:presLayoutVars>
      </dgm:prSet>
      <dgm:spPr/>
    </dgm:pt>
    <dgm:pt modelId="{23DDFAAB-F5AC-48CC-B7A9-C6C267D23E46}" type="pres">
      <dgm:prSet presAssocID="{5CED6258-CB3B-4B1A-A60A-C3AE0318433C}" presName="FiveConn_1-2" presStyleLbl="fgAccFollowNode1" presStyleIdx="0" presStyleCnt="4">
        <dgm:presLayoutVars>
          <dgm:bulletEnabled val="1"/>
        </dgm:presLayoutVars>
      </dgm:prSet>
      <dgm:spPr/>
    </dgm:pt>
    <dgm:pt modelId="{7F59DEC6-5C88-473B-80EF-A7F3F3880224}" type="pres">
      <dgm:prSet presAssocID="{5CED6258-CB3B-4B1A-A60A-C3AE0318433C}" presName="FiveConn_2-3" presStyleLbl="fgAccFollowNode1" presStyleIdx="1" presStyleCnt="4">
        <dgm:presLayoutVars>
          <dgm:bulletEnabled val="1"/>
        </dgm:presLayoutVars>
      </dgm:prSet>
      <dgm:spPr/>
    </dgm:pt>
    <dgm:pt modelId="{8A69C37D-3504-4962-9245-C22FEA0113E5}" type="pres">
      <dgm:prSet presAssocID="{5CED6258-CB3B-4B1A-A60A-C3AE0318433C}" presName="FiveConn_3-4" presStyleLbl="fgAccFollowNode1" presStyleIdx="2" presStyleCnt="4">
        <dgm:presLayoutVars>
          <dgm:bulletEnabled val="1"/>
        </dgm:presLayoutVars>
      </dgm:prSet>
      <dgm:spPr/>
    </dgm:pt>
    <dgm:pt modelId="{96449D37-ADA7-49B1-8612-554036A500D8}" type="pres">
      <dgm:prSet presAssocID="{5CED6258-CB3B-4B1A-A60A-C3AE0318433C}" presName="FiveConn_4-5" presStyleLbl="fgAccFollowNode1" presStyleIdx="3" presStyleCnt="4">
        <dgm:presLayoutVars>
          <dgm:bulletEnabled val="1"/>
        </dgm:presLayoutVars>
      </dgm:prSet>
      <dgm:spPr/>
    </dgm:pt>
    <dgm:pt modelId="{894296DF-1576-4C46-A17E-B76603836600}" type="pres">
      <dgm:prSet presAssocID="{5CED6258-CB3B-4B1A-A60A-C3AE0318433C}" presName="FiveNodes_1_text" presStyleLbl="node1" presStyleIdx="4" presStyleCnt="5">
        <dgm:presLayoutVars>
          <dgm:bulletEnabled val="1"/>
        </dgm:presLayoutVars>
      </dgm:prSet>
      <dgm:spPr/>
    </dgm:pt>
    <dgm:pt modelId="{5BBF2392-6728-49B5-9D0D-1969CEC81648}" type="pres">
      <dgm:prSet presAssocID="{5CED6258-CB3B-4B1A-A60A-C3AE0318433C}" presName="FiveNodes_2_text" presStyleLbl="node1" presStyleIdx="4" presStyleCnt="5">
        <dgm:presLayoutVars>
          <dgm:bulletEnabled val="1"/>
        </dgm:presLayoutVars>
      </dgm:prSet>
      <dgm:spPr/>
    </dgm:pt>
    <dgm:pt modelId="{F87EF6D5-C30E-4C71-BC2F-A1E8FA66E7C3}" type="pres">
      <dgm:prSet presAssocID="{5CED6258-CB3B-4B1A-A60A-C3AE0318433C}" presName="FiveNodes_3_text" presStyleLbl="node1" presStyleIdx="4" presStyleCnt="5">
        <dgm:presLayoutVars>
          <dgm:bulletEnabled val="1"/>
        </dgm:presLayoutVars>
      </dgm:prSet>
      <dgm:spPr/>
    </dgm:pt>
    <dgm:pt modelId="{1504B230-6217-40CF-BDC8-92A20A8313A3}" type="pres">
      <dgm:prSet presAssocID="{5CED6258-CB3B-4B1A-A60A-C3AE0318433C}" presName="FiveNodes_4_text" presStyleLbl="node1" presStyleIdx="4" presStyleCnt="5">
        <dgm:presLayoutVars>
          <dgm:bulletEnabled val="1"/>
        </dgm:presLayoutVars>
      </dgm:prSet>
      <dgm:spPr/>
    </dgm:pt>
    <dgm:pt modelId="{18B117D1-B454-402B-BBD8-3D444DFA31C7}" type="pres">
      <dgm:prSet presAssocID="{5CED6258-CB3B-4B1A-A60A-C3AE0318433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BC56D26-5FE5-44F8-A520-4FC0D58ACA39}" type="presOf" srcId="{F6F9969A-84EC-4C7D-B0D6-9B435155189F}" destId="{508FC0F3-C14C-4106-9CDC-0BD060991351}" srcOrd="0" destOrd="0" presId="urn:microsoft.com/office/officeart/2005/8/layout/vProcess5"/>
    <dgm:cxn modelId="{9E70AE40-BADA-40C4-B556-0D0ED6BA884B}" type="presOf" srcId="{734552B4-EE80-4248-9829-ADD64E2AA169}" destId="{5BBF2392-6728-49B5-9D0D-1969CEC81648}" srcOrd="1" destOrd="0" presId="urn:microsoft.com/office/officeart/2005/8/layout/vProcess5"/>
    <dgm:cxn modelId="{EB14E16B-0D90-4644-8FA3-5D831038300C}" type="presOf" srcId="{734552B4-EE80-4248-9829-ADD64E2AA169}" destId="{23419FA7-2E67-482C-8EF6-CD6DFD86F362}" srcOrd="0" destOrd="0" presId="urn:microsoft.com/office/officeart/2005/8/layout/vProcess5"/>
    <dgm:cxn modelId="{36535F74-A39C-4471-BA4B-C112CD3F3D05}" srcId="{5CED6258-CB3B-4B1A-A60A-C3AE0318433C}" destId="{DA85E5D0-A6FA-4C6A-9CDD-40E4310752DD}" srcOrd="4" destOrd="0" parTransId="{4DA43D56-5B27-4385-895B-05736C6CE8E9}" sibTransId="{715A2312-3975-4991-98A8-8096E7A7EF24}"/>
    <dgm:cxn modelId="{4CE38976-B466-49E1-B2F2-AB13DA21CAA3}" type="presOf" srcId="{5CED6258-CB3B-4B1A-A60A-C3AE0318433C}" destId="{F8022AF4-DDD2-40E1-91D0-B235E53E0904}" srcOrd="0" destOrd="0" presId="urn:microsoft.com/office/officeart/2005/8/layout/vProcess5"/>
    <dgm:cxn modelId="{712CFD79-F26B-485E-9CF3-57FEF26223C7}" srcId="{5CED6258-CB3B-4B1A-A60A-C3AE0318433C}" destId="{734552B4-EE80-4248-9829-ADD64E2AA169}" srcOrd="1" destOrd="0" parTransId="{6887536C-F0D9-4308-9914-761B7CD73F15}" sibTransId="{2EDD23C3-36F5-48CA-9A89-57C49379F9BC}"/>
    <dgm:cxn modelId="{7B9A9C7E-A6FC-4767-93B3-8A35B5DEECF7}" type="presOf" srcId="{5E2C9FBD-4E2B-4705-A446-0C7548B5A62B}" destId="{0E6D0942-F777-4696-AD0E-75DD306330A1}" srcOrd="0" destOrd="0" presId="urn:microsoft.com/office/officeart/2005/8/layout/vProcess5"/>
    <dgm:cxn modelId="{5DF13785-4142-4A5E-AEBB-329E2BABE11F}" srcId="{5CED6258-CB3B-4B1A-A60A-C3AE0318433C}" destId="{5E2C9FBD-4E2B-4705-A446-0C7548B5A62B}" srcOrd="0" destOrd="0" parTransId="{9F9C5656-09EE-463F-8C5C-D4C3331690B7}" sibTransId="{74F8AA26-8800-4687-AD7B-6585F465D3E9}"/>
    <dgm:cxn modelId="{62F39588-31D8-49E5-8B3F-A045471A4ECA}" srcId="{5CED6258-CB3B-4B1A-A60A-C3AE0318433C}" destId="{F6F9969A-84EC-4C7D-B0D6-9B435155189F}" srcOrd="3" destOrd="0" parTransId="{0F1BEE55-4830-43B6-AFCC-C8C68EFB3613}" sibTransId="{79B7CC24-B87D-430F-B475-90DE4EF95FA4}"/>
    <dgm:cxn modelId="{87CB948F-99E5-40D0-B480-12FEE22AC340}" type="presOf" srcId="{2EDD23C3-36F5-48CA-9A89-57C49379F9BC}" destId="{7F59DEC6-5C88-473B-80EF-A7F3F3880224}" srcOrd="0" destOrd="0" presId="urn:microsoft.com/office/officeart/2005/8/layout/vProcess5"/>
    <dgm:cxn modelId="{F0D93295-F69B-44F5-86D6-6D091691FDF6}" type="presOf" srcId="{79B7CC24-B87D-430F-B475-90DE4EF95FA4}" destId="{96449D37-ADA7-49B1-8612-554036A500D8}" srcOrd="0" destOrd="0" presId="urn:microsoft.com/office/officeart/2005/8/layout/vProcess5"/>
    <dgm:cxn modelId="{8F8AA49A-956B-4EF4-BB50-6970490DCFA5}" type="presOf" srcId="{74F8AA26-8800-4687-AD7B-6585F465D3E9}" destId="{23DDFAAB-F5AC-48CC-B7A9-C6C267D23E46}" srcOrd="0" destOrd="0" presId="urn:microsoft.com/office/officeart/2005/8/layout/vProcess5"/>
    <dgm:cxn modelId="{6BBF049D-D37C-443D-9FE1-7CECED7D3686}" type="presOf" srcId="{82E0AAF0-60CE-464B-AFCF-18E35556047F}" destId="{F87EF6D5-C30E-4C71-BC2F-A1E8FA66E7C3}" srcOrd="1" destOrd="0" presId="urn:microsoft.com/office/officeart/2005/8/layout/vProcess5"/>
    <dgm:cxn modelId="{1765E89D-8572-4366-9BD6-DABCF31F05F6}" type="presOf" srcId="{F6F9969A-84EC-4C7D-B0D6-9B435155189F}" destId="{1504B230-6217-40CF-BDC8-92A20A8313A3}" srcOrd="1" destOrd="0" presId="urn:microsoft.com/office/officeart/2005/8/layout/vProcess5"/>
    <dgm:cxn modelId="{708E85AF-C0C9-4C43-89AB-0B406918B34C}" type="presOf" srcId="{283FAB5D-9B89-48CE-9CE0-D136692AF316}" destId="{8A69C37D-3504-4962-9245-C22FEA0113E5}" srcOrd="0" destOrd="0" presId="urn:microsoft.com/office/officeart/2005/8/layout/vProcess5"/>
    <dgm:cxn modelId="{223E90B7-F58D-4A93-8416-583129C82990}" type="presOf" srcId="{DA85E5D0-A6FA-4C6A-9CDD-40E4310752DD}" destId="{F910CC68-8D94-437B-BF4A-73FBED59B45D}" srcOrd="0" destOrd="0" presId="urn:microsoft.com/office/officeart/2005/8/layout/vProcess5"/>
    <dgm:cxn modelId="{FFDF3DDB-0533-425C-BD90-1E5F75FFBE3A}" type="presOf" srcId="{DA85E5D0-A6FA-4C6A-9CDD-40E4310752DD}" destId="{18B117D1-B454-402B-BBD8-3D444DFA31C7}" srcOrd="1" destOrd="0" presId="urn:microsoft.com/office/officeart/2005/8/layout/vProcess5"/>
    <dgm:cxn modelId="{98E0EFDD-F940-4F6A-B6E5-8A42E094F35E}" type="presOf" srcId="{82E0AAF0-60CE-464B-AFCF-18E35556047F}" destId="{AF38AD4E-6F98-48C1-B8D8-93891A5B56C2}" srcOrd="0" destOrd="0" presId="urn:microsoft.com/office/officeart/2005/8/layout/vProcess5"/>
    <dgm:cxn modelId="{2624C9E6-84C2-427E-B4E3-EE915EB75936}" srcId="{5CED6258-CB3B-4B1A-A60A-C3AE0318433C}" destId="{82E0AAF0-60CE-464B-AFCF-18E35556047F}" srcOrd="2" destOrd="0" parTransId="{94CBA87D-3134-4432-821B-90A0CD46DE50}" sibTransId="{283FAB5D-9B89-48CE-9CE0-D136692AF316}"/>
    <dgm:cxn modelId="{08E3F4F5-1A47-4BF5-AFEA-7CE3C63C440A}" type="presOf" srcId="{5E2C9FBD-4E2B-4705-A446-0C7548B5A62B}" destId="{894296DF-1576-4C46-A17E-B76603836600}" srcOrd="1" destOrd="0" presId="urn:microsoft.com/office/officeart/2005/8/layout/vProcess5"/>
    <dgm:cxn modelId="{DE89FE75-A32C-4D91-8AD7-A43B25161A00}" type="presParOf" srcId="{F8022AF4-DDD2-40E1-91D0-B235E53E0904}" destId="{52E0FE07-E4D6-4F44-83C1-87D52FA68EFD}" srcOrd="0" destOrd="0" presId="urn:microsoft.com/office/officeart/2005/8/layout/vProcess5"/>
    <dgm:cxn modelId="{055312C8-BFBC-465F-81CB-6FAE43BAD134}" type="presParOf" srcId="{F8022AF4-DDD2-40E1-91D0-B235E53E0904}" destId="{0E6D0942-F777-4696-AD0E-75DD306330A1}" srcOrd="1" destOrd="0" presId="urn:microsoft.com/office/officeart/2005/8/layout/vProcess5"/>
    <dgm:cxn modelId="{095F3C89-AE52-453A-82E1-FD547BCC947A}" type="presParOf" srcId="{F8022AF4-DDD2-40E1-91D0-B235E53E0904}" destId="{23419FA7-2E67-482C-8EF6-CD6DFD86F362}" srcOrd="2" destOrd="0" presId="urn:microsoft.com/office/officeart/2005/8/layout/vProcess5"/>
    <dgm:cxn modelId="{8337BABA-430E-40C2-A0A1-B6CFD1A1B3D0}" type="presParOf" srcId="{F8022AF4-DDD2-40E1-91D0-B235E53E0904}" destId="{AF38AD4E-6F98-48C1-B8D8-93891A5B56C2}" srcOrd="3" destOrd="0" presId="urn:microsoft.com/office/officeart/2005/8/layout/vProcess5"/>
    <dgm:cxn modelId="{290387AE-BA54-4615-B37D-7A44AE6C1FFF}" type="presParOf" srcId="{F8022AF4-DDD2-40E1-91D0-B235E53E0904}" destId="{508FC0F3-C14C-4106-9CDC-0BD060991351}" srcOrd="4" destOrd="0" presId="urn:microsoft.com/office/officeart/2005/8/layout/vProcess5"/>
    <dgm:cxn modelId="{A89F0FCC-44CA-4A04-AE14-E6950BECAA72}" type="presParOf" srcId="{F8022AF4-DDD2-40E1-91D0-B235E53E0904}" destId="{F910CC68-8D94-437B-BF4A-73FBED59B45D}" srcOrd="5" destOrd="0" presId="urn:microsoft.com/office/officeart/2005/8/layout/vProcess5"/>
    <dgm:cxn modelId="{632BAE3E-73B4-4DDF-96C6-062CEB85E85E}" type="presParOf" srcId="{F8022AF4-DDD2-40E1-91D0-B235E53E0904}" destId="{23DDFAAB-F5AC-48CC-B7A9-C6C267D23E46}" srcOrd="6" destOrd="0" presId="urn:microsoft.com/office/officeart/2005/8/layout/vProcess5"/>
    <dgm:cxn modelId="{CCEECB00-2FE2-4641-BE59-63BDD395F33E}" type="presParOf" srcId="{F8022AF4-DDD2-40E1-91D0-B235E53E0904}" destId="{7F59DEC6-5C88-473B-80EF-A7F3F3880224}" srcOrd="7" destOrd="0" presId="urn:microsoft.com/office/officeart/2005/8/layout/vProcess5"/>
    <dgm:cxn modelId="{3CBEF1CA-C389-4C35-AC53-738B84BA16DE}" type="presParOf" srcId="{F8022AF4-DDD2-40E1-91D0-B235E53E0904}" destId="{8A69C37D-3504-4962-9245-C22FEA0113E5}" srcOrd="8" destOrd="0" presId="urn:microsoft.com/office/officeart/2005/8/layout/vProcess5"/>
    <dgm:cxn modelId="{7A1BA218-C4AE-4EA4-9478-F00D96424D45}" type="presParOf" srcId="{F8022AF4-DDD2-40E1-91D0-B235E53E0904}" destId="{96449D37-ADA7-49B1-8612-554036A500D8}" srcOrd="9" destOrd="0" presId="urn:microsoft.com/office/officeart/2005/8/layout/vProcess5"/>
    <dgm:cxn modelId="{98355BE7-CAE4-467B-AA08-57383018AC87}" type="presParOf" srcId="{F8022AF4-DDD2-40E1-91D0-B235E53E0904}" destId="{894296DF-1576-4C46-A17E-B76603836600}" srcOrd="10" destOrd="0" presId="urn:microsoft.com/office/officeart/2005/8/layout/vProcess5"/>
    <dgm:cxn modelId="{B2437B6B-C5E5-4A91-BF52-1B214F6AC0BF}" type="presParOf" srcId="{F8022AF4-DDD2-40E1-91D0-B235E53E0904}" destId="{5BBF2392-6728-49B5-9D0D-1969CEC81648}" srcOrd="11" destOrd="0" presId="urn:microsoft.com/office/officeart/2005/8/layout/vProcess5"/>
    <dgm:cxn modelId="{E0B3ADBF-D442-4289-87E2-A2D3CA77CA80}" type="presParOf" srcId="{F8022AF4-DDD2-40E1-91D0-B235E53E0904}" destId="{F87EF6D5-C30E-4C71-BC2F-A1E8FA66E7C3}" srcOrd="12" destOrd="0" presId="urn:microsoft.com/office/officeart/2005/8/layout/vProcess5"/>
    <dgm:cxn modelId="{7E30C158-5E47-48BD-BC55-440500E22A18}" type="presParOf" srcId="{F8022AF4-DDD2-40E1-91D0-B235E53E0904}" destId="{1504B230-6217-40CF-BDC8-92A20A8313A3}" srcOrd="13" destOrd="0" presId="urn:microsoft.com/office/officeart/2005/8/layout/vProcess5"/>
    <dgm:cxn modelId="{D4617B23-1A6A-4BA4-A423-5B88F82F4B54}" type="presParOf" srcId="{F8022AF4-DDD2-40E1-91D0-B235E53E0904}" destId="{18B117D1-B454-402B-BBD8-3D444DFA31C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ED6258-CB3B-4B1A-A60A-C3AE0318433C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</dgm:pt>
    <dgm:pt modelId="{5E2C9FBD-4E2B-4705-A446-0C7548B5A62B}">
      <dgm:prSet phldrT="[Text]"/>
      <dgm:spPr/>
      <dgm:t>
        <a:bodyPr/>
        <a:lstStyle/>
        <a:p>
          <a:r>
            <a:rPr lang="en-GB" dirty="0"/>
            <a:t>PERSEVERANCE</a:t>
          </a:r>
        </a:p>
      </dgm:t>
    </dgm:pt>
    <dgm:pt modelId="{9F9C5656-09EE-463F-8C5C-D4C3331690B7}" type="parTrans" cxnId="{5DF13785-4142-4A5E-AEBB-329E2BABE11F}">
      <dgm:prSet/>
      <dgm:spPr/>
      <dgm:t>
        <a:bodyPr/>
        <a:lstStyle/>
        <a:p>
          <a:endParaRPr lang="en-GB"/>
        </a:p>
      </dgm:t>
    </dgm:pt>
    <dgm:pt modelId="{74F8AA26-8800-4687-AD7B-6585F465D3E9}" type="sibTrans" cxnId="{5DF13785-4142-4A5E-AEBB-329E2BABE11F}">
      <dgm:prSet/>
      <dgm:spPr/>
      <dgm:t>
        <a:bodyPr/>
        <a:lstStyle/>
        <a:p>
          <a:endParaRPr lang="en-GB"/>
        </a:p>
      </dgm:t>
    </dgm:pt>
    <dgm:pt modelId="{734552B4-EE80-4248-9829-ADD64E2AA169}">
      <dgm:prSet phldrT="[Text]"/>
      <dgm:spPr/>
      <dgm:t>
        <a:bodyPr/>
        <a:lstStyle/>
        <a:p>
          <a:r>
            <a:rPr lang="en-GB" dirty="0"/>
            <a:t>TEAM PLAYER</a:t>
          </a:r>
        </a:p>
      </dgm:t>
    </dgm:pt>
    <dgm:pt modelId="{6887536C-F0D9-4308-9914-761B7CD73F15}" type="parTrans" cxnId="{712CFD79-F26B-485E-9CF3-57FEF26223C7}">
      <dgm:prSet/>
      <dgm:spPr/>
      <dgm:t>
        <a:bodyPr/>
        <a:lstStyle/>
        <a:p>
          <a:endParaRPr lang="en-GB"/>
        </a:p>
      </dgm:t>
    </dgm:pt>
    <dgm:pt modelId="{2EDD23C3-36F5-48CA-9A89-57C49379F9BC}" type="sibTrans" cxnId="{712CFD79-F26B-485E-9CF3-57FEF26223C7}">
      <dgm:prSet/>
      <dgm:spPr/>
      <dgm:t>
        <a:bodyPr/>
        <a:lstStyle/>
        <a:p>
          <a:endParaRPr lang="en-GB"/>
        </a:p>
      </dgm:t>
    </dgm:pt>
    <dgm:pt modelId="{82E0AAF0-60CE-464B-AFCF-18E35556047F}">
      <dgm:prSet phldrT="[Text]" custT="1"/>
      <dgm:spPr/>
      <dgm:t>
        <a:bodyPr/>
        <a:lstStyle/>
        <a:p>
          <a:r>
            <a:rPr lang="en-GB" sz="3200" dirty="0"/>
            <a:t>CREATIVITY </a:t>
          </a:r>
          <a:r>
            <a:rPr lang="en-GB" sz="1200" dirty="0"/>
            <a:t>when you are working with individuals and groups, try out different approaches/resources/strategies/Instructions etc. to model a range of creative possibilities</a:t>
          </a:r>
        </a:p>
      </dgm:t>
    </dgm:pt>
    <dgm:pt modelId="{94CBA87D-3134-4432-821B-90A0CD46DE50}" type="parTrans" cxnId="{2624C9E6-84C2-427E-B4E3-EE915EB75936}">
      <dgm:prSet/>
      <dgm:spPr/>
      <dgm:t>
        <a:bodyPr/>
        <a:lstStyle/>
        <a:p>
          <a:endParaRPr lang="en-GB"/>
        </a:p>
      </dgm:t>
    </dgm:pt>
    <dgm:pt modelId="{283FAB5D-9B89-48CE-9CE0-D136692AF316}" type="sibTrans" cxnId="{2624C9E6-84C2-427E-B4E3-EE915EB75936}">
      <dgm:prSet/>
      <dgm:spPr/>
      <dgm:t>
        <a:bodyPr/>
        <a:lstStyle/>
        <a:p>
          <a:endParaRPr lang="en-GB"/>
        </a:p>
      </dgm:t>
    </dgm:pt>
    <dgm:pt modelId="{F6F9969A-84EC-4C7D-B0D6-9B435155189F}">
      <dgm:prSet phldrT="[Text]"/>
      <dgm:spPr/>
      <dgm:t>
        <a:bodyPr/>
        <a:lstStyle/>
        <a:p>
          <a:r>
            <a:rPr lang="en-GB" dirty="0"/>
            <a:t>AMBITION</a:t>
          </a:r>
        </a:p>
      </dgm:t>
    </dgm:pt>
    <dgm:pt modelId="{0F1BEE55-4830-43B6-AFCC-C8C68EFB3613}" type="parTrans" cxnId="{62F39588-31D8-49E5-8B3F-A045471A4ECA}">
      <dgm:prSet/>
      <dgm:spPr/>
      <dgm:t>
        <a:bodyPr/>
        <a:lstStyle/>
        <a:p>
          <a:endParaRPr lang="en-GB"/>
        </a:p>
      </dgm:t>
    </dgm:pt>
    <dgm:pt modelId="{79B7CC24-B87D-430F-B475-90DE4EF95FA4}" type="sibTrans" cxnId="{62F39588-31D8-49E5-8B3F-A045471A4ECA}">
      <dgm:prSet/>
      <dgm:spPr/>
      <dgm:t>
        <a:bodyPr/>
        <a:lstStyle/>
        <a:p>
          <a:endParaRPr lang="en-GB"/>
        </a:p>
      </dgm:t>
    </dgm:pt>
    <dgm:pt modelId="{DA85E5D0-A6FA-4C6A-9CDD-40E4310752DD}">
      <dgm:prSet phldrT="[Text]"/>
      <dgm:spPr/>
      <dgm:t>
        <a:bodyPr/>
        <a:lstStyle/>
        <a:p>
          <a:r>
            <a:rPr lang="en-GB" dirty="0"/>
            <a:t>CURIOSITY</a:t>
          </a:r>
        </a:p>
      </dgm:t>
    </dgm:pt>
    <dgm:pt modelId="{4DA43D56-5B27-4385-895B-05736C6CE8E9}" type="parTrans" cxnId="{36535F74-A39C-4471-BA4B-C112CD3F3D05}">
      <dgm:prSet/>
      <dgm:spPr/>
      <dgm:t>
        <a:bodyPr/>
        <a:lstStyle/>
        <a:p>
          <a:endParaRPr lang="en-GB"/>
        </a:p>
      </dgm:t>
    </dgm:pt>
    <dgm:pt modelId="{715A2312-3975-4991-98A8-8096E7A7EF24}" type="sibTrans" cxnId="{36535F74-A39C-4471-BA4B-C112CD3F3D05}">
      <dgm:prSet/>
      <dgm:spPr/>
      <dgm:t>
        <a:bodyPr/>
        <a:lstStyle/>
        <a:p>
          <a:endParaRPr lang="en-GB"/>
        </a:p>
      </dgm:t>
    </dgm:pt>
    <dgm:pt modelId="{F8022AF4-DDD2-40E1-91D0-B235E53E0904}" type="pres">
      <dgm:prSet presAssocID="{5CED6258-CB3B-4B1A-A60A-C3AE0318433C}" presName="outerComposite" presStyleCnt="0">
        <dgm:presLayoutVars>
          <dgm:chMax val="5"/>
          <dgm:dir/>
          <dgm:resizeHandles val="exact"/>
        </dgm:presLayoutVars>
      </dgm:prSet>
      <dgm:spPr/>
    </dgm:pt>
    <dgm:pt modelId="{52E0FE07-E4D6-4F44-83C1-87D52FA68EFD}" type="pres">
      <dgm:prSet presAssocID="{5CED6258-CB3B-4B1A-A60A-C3AE0318433C}" presName="dummyMaxCanvas" presStyleCnt="0">
        <dgm:presLayoutVars/>
      </dgm:prSet>
      <dgm:spPr/>
    </dgm:pt>
    <dgm:pt modelId="{0E6D0942-F777-4696-AD0E-75DD306330A1}" type="pres">
      <dgm:prSet presAssocID="{5CED6258-CB3B-4B1A-A60A-C3AE0318433C}" presName="FiveNodes_1" presStyleLbl="node1" presStyleIdx="0" presStyleCnt="5">
        <dgm:presLayoutVars>
          <dgm:bulletEnabled val="1"/>
        </dgm:presLayoutVars>
      </dgm:prSet>
      <dgm:spPr/>
    </dgm:pt>
    <dgm:pt modelId="{23419FA7-2E67-482C-8EF6-CD6DFD86F362}" type="pres">
      <dgm:prSet presAssocID="{5CED6258-CB3B-4B1A-A60A-C3AE0318433C}" presName="FiveNodes_2" presStyleLbl="node1" presStyleIdx="1" presStyleCnt="5">
        <dgm:presLayoutVars>
          <dgm:bulletEnabled val="1"/>
        </dgm:presLayoutVars>
      </dgm:prSet>
      <dgm:spPr/>
    </dgm:pt>
    <dgm:pt modelId="{AF38AD4E-6F98-48C1-B8D8-93891A5B56C2}" type="pres">
      <dgm:prSet presAssocID="{5CED6258-CB3B-4B1A-A60A-C3AE0318433C}" presName="FiveNodes_3" presStyleLbl="node1" presStyleIdx="2" presStyleCnt="5">
        <dgm:presLayoutVars>
          <dgm:bulletEnabled val="1"/>
        </dgm:presLayoutVars>
      </dgm:prSet>
      <dgm:spPr/>
    </dgm:pt>
    <dgm:pt modelId="{508FC0F3-C14C-4106-9CDC-0BD060991351}" type="pres">
      <dgm:prSet presAssocID="{5CED6258-CB3B-4B1A-A60A-C3AE0318433C}" presName="FiveNodes_4" presStyleLbl="node1" presStyleIdx="3" presStyleCnt="5">
        <dgm:presLayoutVars>
          <dgm:bulletEnabled val="1"/>
        </dgm:presLayoutVars>
      </dgm:prSet>
      <dgm:spPr/>
    </dgm:pt>
    <dgm:pt modelId="{F910CC68-8D94-437B-BF4A-73FBED59B45D}" type="pres">
      <dgm:prSet presAssocID="{5CED6258-CB3B-4B1A-A60A-C3AE0318433C}" presName="FiveNodes_5" presStyleLbl="node1" presStyleIdx="4" presStyleCnt="5">
        <dgm:presLayoutVars>
          <dgm:bulletEnabled val="1"/>
        </dgm:presLayoutVars>
      </dgm:prSet>
      <dgm:spPr/>
    </dgm:pt>
    <dgm:pt modelId="{23DDFAAB-F5AC-48CC-B7A9-C6C267D23E46}" type="pres">
      <dgm:prSet presAssocID="{5CED6258-CB3B-4B1A-A60A-C3AE0318433C}" presName="FiveConn_1-2" presStyleLbl="fgAccFollowNode1" presStyleIdx="0" presStyleCnt="4">
        <dgm:presLayoutVars>
          <dgm:bulletEnabled val="1"/>
        </dgm:presLayoutVars>
      </dgm:prSet>
      <dgm:spPr/>
    </dgm:pt>
    <dgm:pt modelId="{7F59DEC6-5C88-473B-80EF-A7F3F3880224}" type="pres">
      <dgm:prSet presAssocID="{5CED6258-CB3B-4B1A-A60A-C3AE0318433C}" presName="FiveConn_2-3" presStyleLbl="fgAccFollowNode1" presStyleIdx="1" presStyleCnt="4">
        <dgm:presLayoutVars>
          <dgm:bulletEnabled val="1"/>
        </dgm:presLayoutVars>
      </dgm:prSet>
      <dgm:spPr/>
    </dgm:pt>
    <dgm:pt modelId="{8A69C37D-3504-4962-9245-C22FEA0113E5}" type="pres">
      <dgm:prSet presAssocID="{5CED6258-CB3B-4B1A-A60A-C3AE0318433C}" presName="FiveConn_3-4" presStyleLbl="fgAccFollowNode1" presStyleIdx="2" presStyleCnt="4">
        <dgm:presLayoutVars>
          <dgm:bulletEnabled val="1"/>
        </dgm:presLayoutVars>
      </dgm:prSet>
      <dgm:spPr/>
    </dgm:pt>
    <dgm:pt modelId="{96449D37-ADA7-49B1-8612-554036A500D8}" type="pres">
      <dgm:prSet presAssocID="{5CED6258-CB3B-4B1A-A60A-C3AE0318433C}" presName="FiveConn_4-5" presStyleLbl="fgAccFollowNode1" presStyleIdx="3" presStyleCnt="4">
        <dgm:presLayoutVars>
          <dgm:bulletEnabled val="1"/>
        </dgm:presLayoutVars>
      </dgm:prSet>
      <dgm:spPr/>
    </dgm:pt>
    <dgm:pt modelId="{894296DF-1576-4C46-A17E-B76603836600}" type="pres">
      <dgm:prSet presAssocID="{5CED6258-CB3B-4B1A-A60A-C3AE0318433C}" presName="FiveNodes_1_text" presStyleLbl="node1" presStyleIdx="4" presStyleCnt="5">
        <dgm:presLayoutVars>
          <dgm:bulletEnabled val="1"/>
        </dgm:presLayoutVars>
      </dgm:prSet>
      <dgm:spPr/>
    </dgm:pt>
    <dgm:pt modelId="{5BBF2392-6728-49B5-9D0D-1969CEC81648}" type="pres">
      <dgm:prSet presAssocID="{5CED6258-CB3B-4B1A-A60A-C3AE0318433C}" presName="FiveNodes_2_text" presStyleLbl="node1" presStyleIdx="4" presStyleCnt="5">
        <dgm:presLayoutVars>
          <dgm:bulletEnabled val="1"/>
        </dgm:presLayoutVars>
      </dgm:prSet>
      <dgm:spPr/>
    </dgm:pt>
    <dgm:pt modelId="{F87EF6D5-C30E-4C71-BC2F-A1E8FA66E7C3}" type="pres">
      <dgm:prSet presAssocID="{5CED6258-CB3B-4B1A-A60A-C3AE0318433C}" presName="FiveNodes_3_text" presStyleLbl="node1" presStyleIdx="4" presStyleCnt="5">
        <dgm:presLayoutVars>
          <dgm:bulletEnabled val="1"/>
        </dgm:presLayoutVars>
      </dgm:prSet>
      <dgm:spPr/>
    </dgm:pt>
    <dgm:pt modelId="{1504B230-6217-40CF-BDC8-92A20A8313A3}" type="pres">
      <dgm:prSet presAssocID="{5CED6258-CB3B-4B1A-A60A-C3AE0318433C}" presName="FiveNodes_4_text" presStyleLbl="node1" presStyleIdx="4" presStyleCnt="5">
        <dgm:presLayoutVars>
          <dgm:bulletEnabled val="1"/>
        </dgm:presLayoutVars>
      </dgm:prSet>
      <dgm:spPr/>
    </dgm:pt>
    <dgm:pt modelId="{18B117D1-B454-402B-BBD8-3D444DFA31C7}" type="pres">
      <dgm:prSet presAssocID="{5CED6258-CB3B-4B1A-A60A-C3AE0318433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BC56D26-5FE5-44F8-A520-4FC0D58ACA39}" type="presOf" srcId="{F6F9969A-84EC-4C7D-B0D6-9B435155189F}" destId="{508FC0F3-C14C-4106-9CDC-0BD060991351}" srcOrd="0" destOrd="0" presId="urn:microsoft.com/office/officeart/2005/8/layout/vProcess5"/>
    <dgm:cxn modelId="{9E70AE40-BADA-40C4-B556-0D0ED6BA884B}" type="presOf" srcId="{734552B4-EE80-4248-9829-ADD64E2AA169}" destId="{5BBF2392-6728-49B5-9D0D-1969CEC81648}" srcOrd="1" destOrd="0" presId="urn:microsoft.com/office/officeart/2005/8/layout/vProcess5"/>
    <dgm:cxn modelId="{EB14E16B-0D90-4644-8FA3-5D831038300C}" type="presOf" srcId="{734552B4-EE80-4248-9829-ADD64E2AA169}" destId="{23419FA7-2E67-482C-8EF6-CD6DFD86F362}" srcOrd="0" destOrd="0" presId="urn:microsoft.com/office/officeart/2005/8/layout/vProcess5"/>
    <dgm:cxn modelId="{36535F74-A39C-4471-BA4B-C112CD3F3D05}" srcId="{5CED6258-CB3B-4B1A-A60A-C3AE0318433C}" destId="{DA85E5D0-A6FA-4C6A-9CDD-40E4310752DD}" srcOrd="4" destOrd="0" parTransId="{4DA43D56-5B27-4385-895B-05736C6CE8E9}" sibTransId="{715A2312-3975-4991-98A8-8096E7A7EF24}"/>
    <dgm:cxn modelId="{4CE38976-B466-49E1-B2F2-AB13DA21CAA3}" type="presOf" srcId="{5CED6258-CB3B-4B1A-A60A-C3AE0318433C}" destId="{F8022AF4-DDD2-40E1-91D0-B235E53E0904}" srcOrd="0" destOrd="0" presId="urn:microsoft.com/office/officeart/2005/8/layout/vProcess5"/>
    <dgm:cxn modelId="{712CFD79-F26B-485E-9CF3-57FEF26223C7}" srcId="{5CED6258-CB3B-4B1A-A60A-C3AE0318433C}" destId="{734552B4-EE80-4248-9829-ADD64E2AA169}" srcOrd="1" destOrd="0" parTransId="{6887536C-F0D9-4308-9914-761B7CD73F15}" sibTransId="{2EDD23C3-36F5-48CA-9A89-57C49379F9BC}"/>
    <dgm:cxn modelId="{7B9A9C7E-A6FC-4767-93B3-8A35B5DEECF7}" type="presOf" srcId="{5E2C9FBD-4E2B-4705-A446-0C7548B5A62B}" destId="{0E6D0942-F777-4696-AD0E-75DD306330A1}" srcOrd="0" destOrd="0" presId="urn:microsoft.com/office/officeart/2005/8/layout/vProcess5"/>
    <dgm:cxn modelId="{5DF13785-4142-4A5E-AEBB-329E2BABE11F}" srcId="{5CED6258-CB3B-4B1A-A60A-C3AE0318433C}" destId="{5E2C9FBD-4E2B-4705-A446-0C7548B5A62B}" srcOrd="0" destOrd="0" parTransId="{9F9C5656-09EE-463F-8C5C-D4C3331690B7}" sibTransId="{74F8AA26-8800-4687-AD7B-6585F465D3E9}"/>
    <dgm:cxn modelId="{62F39588-31D8-49E5-8B3F-A045471A4ECA}" srcId="{5CED6258-CB3B-4B1A-A60A-C3AE0318433C}" destId="{F6F9969A-84EC-4C7D-B0D6-9B435155189F}" srcOrd="3" destOrd="0" parTransId="{0F1BEE55-4830-43B6-AFCC-C8C68EFB3613}" sibTransId="{79B7CC24-B87D-430F-B475-90DE4EF95FA4}"/>
    <dgm:cxn modelId="{87CB948F-99E5-40D0-B480-12FEE22AC340}" type="presOf" srcId="{2EDD23C3-36F5-48CA-9A89-57C49379F9BC}" destId="{7F59DEC6-5C88-473B-80EF-A7F3F3880224}" srcOrd="0" destOrd="0" presId="urn:microsoft.com/office/officeart/2005/8/layout/vProcess5"/>
    <dgm:cxn modelId="{F0D93295-F69B-44F5-86D6-6D091691FDF6}" type="presOf" srcId="{79B7CC24-B87D-430F-B475-90DE4EF95FA4}" destId="{96449D37-ADA7-49B1-8612-554036A500D8}" srcOrd="0" destOrd="0" presId="urn:microsoft.com/office/officeart/2005/8/layout/vProcess5"/>
    <dgm:cxn modelId="{8F8AA49A-956B-4EF4-BB50-6970490DCFA5}" type="presOf" srcId="{74F8AA26-8800-4687-AD7B-6585F465D3E9}" destId="{23DDFAAB-F5AC-48CC-B7A9-C6C267D23E46}" srcOrd="0" destOrd="0" presId="urn:microsoft.com/office/officeart/2005/8/layout/vProcess5"/>
    <dgm:cxn modelId="{6BBF049D-D37C-443D-9FE1-7CECED7D3686}" type="presOf" srcId="{82E0AAF0-60CE-464B-AFCF-18E35556047F}" destId="{F87EF6D5-C30E-4C71-BC2F-A1E8FA66E7C3}" srcOrd="1" destOrd="0" presId="urn:microsoft.com/office/officeart/2005/8/layout/vProcess5"/>
    <dgm:cxn modelId="{1765E89D-8572-4366-9BD6-DABCF31F05F6}" type="presOf" srcId="{F6F9969A-84EC-4C7D-B0D6-9B435155189F}" destId="{1504B230-6217-40CF-BDC8-92A20A8313A3}" srcOrd="1" destOrd="0" presId="urn:microsoft.com/office/officeart/2005/8/layout/vProcess5"/>
    <dgm:cxn modelId="{708E85AF-C0C9-4C43-89AB-0B406918B34C}" type="presOf" srcId="{283FAB5D-9B89-48CE-9CE0-D136692AF316}" destId="{8A69C37D-3504-4962-9245-C22FEA0113E5}" srcOrd="0" destOrd="0" presId="urn:microsoft.com/office/officeart/2005/8/layout/vProcess5"/>
    <dgm:cxn modelId="{223E90B7-F58D-4A93-8416-583129C82990}" type="presOf" srcId="{DA85E5D0-A6FA-4C6A-9CDD-40E4310752DD}" destId="{F910CC68-8D94-437B-BF4A-73FBED59B45D}" srcOrd="0" destOrd="0" presId="urn:microsoft.com/office/officeart/2005/8/layout/vProcess5"/>
    <dgm:cxn modelId="{FFDF3DDB-0533-425C-BD90-1E5F75FFBE3A}" type="presOf" srcId="{DA85E5D0-A6FA-4C6A-9CDD-40E4310752DD}" destId="{18B117D1-B454-402B-BBD8-3D444DFA31C7}" srcOrd="1" destOrd="0" presId="urn:microsoft.com/office/officeart/2005/8/layout/vProcess5"/>
    <dgm:cxn modelId="{98E0EFDD-F940-4F6A-B6E5-8A42E094F35E}" type="presOf" srcId="{82E0AAF0-60CE-464B-AFCF-18E35556047F}" destId="{AF38AD4E-6F98-48C1-B8D8-93891A5B56C2}" srcOrd="0" destOrd="0" presId="urn:microsoft.com/office/officeart/2005/8/layout/vProcess5"/>
    <dgm:cxn modelId="{2624C9E6-84C2-427E-B4E3-EE915EB75936}" srcId="{5CED6258-CB3B-4B1A-A60A-C3AE0318433C}" destId="{82E0AAF0-60CE-464B-AFCF-18E35556047F}" srcOrd="2" destOrd="0" parTransId="{94CBA87D-3134-4432-821B-90A0CD46DE50}" sibTransId="{283FAB5D-9B89-48CE-9CE0-D136692AF316}"/>
    <dgm:cxn modelId="{08E3F4F5-1A47-4BF5-AFEA-7CE3C63C440A}" type="presOf" srcId="{5E2C9FBD-4E2B-4705-A446-0C7548B5A62B}" destId="{894296DF-1576-4C46-A17E-B76603836600}" srcOrd="1" destOrd="0" presId="urn:microsoft.com/office/officeart/2005/8/layout/vProcess5"/>
    <dgm:cxn modelId="{DE89FE75-A32C-4D91-8AD7-A43B25161A00}" type="presParOf" srcId="{F8022AF4-DDD2-40E1-91D0-B235E53E0904}" destId="{52E0FE07-E4D6-4F44-83C1-87D52FA68EFD}" srcOrd="0" destOrd="0" presId="urn:microsoft.com/office/officeart/2005/8/layout/vProcess5"/>
    <dgm:cxn modelId="{055312C8-BFBC-465F-81CB-6FAE43BAD134}" type="presParOf" srcId="{F8022AF4-DDD2-40E1-91D0-B235E53E0904}" destId="{0E6D0942-F777-4696-AD0E-75DD306330A1}" srcOrd="1" destOrd="0" presId="urn:microsoft.com/office/officeart/2005/8/layout/vProcess5"/>
    <dgm:cxn modelId="{095F3C89-AE52-453A-82E1-FD547BCC947A}" type="presParOf" srcId="{F8022AF4-DDD2-40E1-91D0-B235E53E0904}" destId="{23419FA7-2E67-482C-8EF6-CD6DFD86F362}" srcOrd="2" destOrd="0" presId="urn:microsoft.com/office/officeart/2005/8/layout/vProcess5"/>
    <dgm:cxn modelId="{8337BABA-430E-40C2-A0A1-B6CFD1A1B3D0}" type="presParOf" srcId="{F8022AF4-DDD2-40E1-91D0-B235E53E0904}" destId="{AF38AD4E-6F98-48C1-B8D8-93891A5B56C2}" srcOrd="3" destOrd="0" presId="urn:microsoft.com/office/officeart/2005/8/layout/vProcess5"/>
    <dgm:cxn modelId="{290387AE-BA54-4615-B37D-7A44AE6C1FFF}" type="presParOf" srcId="{F8022AF4-DDD2-40E1-91D0-B235E53E0904}" destId="{508FC0F3-C14C-4106-9CDC-0BD060991351}" srcOrd="4" destOrd="0" presId="urn:microsoft.com/office/officeart/2005/8/layout/vProcess5"/>
    <dgm:cxn modelId="{A89F0FCC-44CA-4A04-AE14-E6950BECAA72}" type="presParOf" srcId="{F8022AF4-DDD2-40E1-91D0-B235E53E0904}" destId="{F910CC68-8D94-437B-BF4A-73FBED59B45D}" srcOrd="5" destOrd="0" presId="urn:microsoft.com/office/officeart/2005/8/layout/vProcess5"/>
    <dgm:cxn modelId="{632BAE3E-73B4-4DDF-96C6-062CEB85E85E}" type="presParOf" srcId="{F8022AF4-DDD2-40E1-91D0-B235E53E0904}" destId="{23DDFAAB-F5AC-48CC-B7A9-C6C267D23E46}" srcOrd="6" destOrd="0" presId="urn:microsoft.com/office/officeart/2005/8/layout/vProcess5"/>
    <dgm:cxn modelId="{CCEECB00-2FE2-4641-BE59-63BDD395F33E}" type="presParOf" srcId="{F8022AF4-DDD2-40E1-91D0-B235E53E0904}" destId="{7F59DEC6-5C88-473B-80EF-A7F3F3880224}" srcOrd="7" destOrd="0" presId="urn:microsoft.com/office/officeart/2005/8/layout/vProcess5"/>
    <dgm:cxn modelId="{3CBEF1CA-C389-4C35-AC53-738B84BA16DE}" type="presParOf" srcId="{F8022AF4-DDD2-40E1-91D0-B235E53E0904}" destId="{8A69C37D-3504-4962-9245-C22FEA0113E5}" srcOrd="8" destOrd="0" presId="urn:microsoft.com/office/officeart/2005/8/layout/vProcess5"/>
    <dgm:cxn modelId="{7A1BA218-C4AE-4EA4-9478-F00D96424D45}" type="presParOf" srcId="{F8022AF4-DDD2-40E1-91D0-B235E53E0904}" destId="{96449D37-ADA7-49B1-8612-554036A500D8}" srcOrd="9" destOrd="0" presId="urn:microsoft.com/office/officeart/2005/8/layout/vProcess5"/>
    <dgm:cxn modelId="{98355BE7-CAE4-467B-AA08-57383018AC87}" type="presParOf" srcId="{F8022AF4-DDD2-40E1-91D0-B235E53E0904}" destId="{894296DF-1576-4C46-A17E-B76603836600}" srcOrd="10" destOrd="0" presId="urn:microsoft.com/office/officeart/2005/8/layout/vProcess5"/>
    <dgm:cxn modelId="{B2437B6B-C5E5-4A91-BF52-1B214F6AC0BF}" type="presParOf" srcId="{F8022AF4-DDD2-40E1-91D0-B235E53E0904}" destId="{5BBF2392-6728-49B5-9D0D-1969CEC81648}" srcOrd="11" destOrd="0" presId="urn:microsoft.com/office/officeart/2005/8/layout/vProcess5"/>
    <dgm:cxn modelId="{E0B3ADBF-D442-4289-87E2-A2D3CA77CA80}" type="presParOf" srcId="{F8022AF4-DDD2-40E1-91D0-B235E53E0904}" destId="{F87EF6D5-C30E-4C71-BC2F-A1E8FA66E7C3}" srcOrd="12" destOrd="0" presId="urn:microsoft.com/office/officeart/2005/8/layout/vProcess5"/>
    <dgm:cxn modelId="{7E30C158-5E47-48BD-BC55-440500E22A18}" type="presParOf" srcId="{F8022AF4-DDD2-40E1-91D0-B235E53E0904}" destId="{1504B230-6217-40CF-BDC8-92A20A8313A3}" srcOrd="13" destOrd="0" presId="urn:microsoft.com/office/officeart/2005/8/layout/vProcess5"/>
    <dgm:cxn modelId="{D4617B23-1A6A-4BA4-A423-5B88F82F4B54}" type="presParOf" srcId="{F8022AF4-DDD2-40E1-91D0-B235E53E0904}" destId="{18B117D1-B454-402B-BBD8-3D444DFA31C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D0942-F777-4696-AD0E-75DD306330A1}">
      <dsp:nvSpPr>
        <dsp:cNvPr id="0" name=""/>
        <dsp:cNvSpPr/>
      </dsp:nvSpPr>
      <dsp:spPr>
        <a:xfrm>
          <a:off x="0" y="0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LOVE</a:t>
          </a:r>
        </a:p>
      </dsp:txBody>
      <dsp:txXfrm>
        <a:off x="22105" y="22105"/>
        <a:ext cx="7511741" cy="710494"/>
      </dsp:txXfrm>
    </dsp:sp>
    <dsp:sp modelId="{23419FA7-2E67-482C-8EF6-CD6DFD86F362}">
      <dsp:nvSpPr>
        <dsp:cNvPr id="0" name=""/>
        <dsp:cNvSpPr/>
      </dsp:nvSpPr>
      <dsp:spPr>
        <a:xfrm>
          <a:off x="628350" y="859525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361550"/>
            <a:satOff val="-2481"/>
            <a:lumOff val="1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TRUST</a:t>
          </a:r>
        </a:p>
      </dsp:txBody>
      <dsp:txXfrm>
        <a:off x="650455" y="881630"/>
        <a:ext cx="7251309" cy="710494"/>
      </dsp:txXfrm>
    </dsp:sp>
    <dsp:sp modelId="{AF38AD4E-6F98-48C1-B8D8-93891A5B56C2}">
      <dsp:nvSpPr>
        <dsp:cNvPr id="0" name=""/>
        <dsp:cNvSpPr/>
      </dsp:nvSpPr>
      <dsp:spPr>
        <a:xfrm>
          <a:off x="1256700" y="1719050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723100"/>
            <a:satOff val="-4962"/>
            <a:lumOff val="2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HONESTY</a:t>
          </a:r>
          <a:r>
            <a:rPr lang="en-GB" sz="1200" kern="1200" dirty="0"/>
            <a:t>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being emotionally honest with the children e.g. I don’t know about you but I am feeling very tired and a bit grumpy in this weather.  We’ll all have to work hard to stay cool and calm today!</a:t>
          </a:r>
        </a:p>
      </dsp:txBody>
      <dsp:txXfrm>
        <a:off x="1278805" y="1741155"/>
        <a:ext cx="7251309" cy="710494"/>
      </dsp:txXfrm>
    </dsp:sp>
    <dsp:sp modelId="{508FC0F3-C14C-4106-9CDC-0BD060991351}">
      <dsp:nvSpPr>
        <dsp:cNvPr id="0" name=""/>
        <dsp:cNvSpPr/>
      </dsp:nvSpPr>
      <dsp:spPr>
        <a:xfrm>
          <a:off x="1885050" y="2578575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1084650"/>
            <a:satOff val="-7443"/>
            <a:lumOff val="3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PEACE</a:t>
          </a:r>
        </a:p>
      </dsp:txBody>
      <dsp:txXfrm>
        <a:off x="1907155" y="2600680"/>
        <a:ext cx="7251309" cy="710494"/>
      </dsp:txXfrm>
    </dsp:sp>
    <dsp:sp modelId="{F910CC68-8D94-437B-BF4A-73FBED59B45D}">
      <dsp:nvSpPr>
        <dsp:cNvPr id="0" name=""/>
        <dsp:cNvSpPr/>
      </dsp:nvSpPr>
      <dsp:spPr>
        <a:xfrm>
          <a:off x="2513400" y="3438100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1446200"/>
            <a:satOff val="-9924"/>
            <a:lumOff val="50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RESPECT</a:t>
          </a:r>
        </a:p>
      </dsp:txBody>
      <dsp:txXfrm>
        <a:off x="2535505" y="3460205"/>
        <a:ext cx="7251309" cy="710494"/>
      </dsp:txXfrm>
    </dsp:sp>
    <dsp:sp modelId="{23DDFAAB-F5AC-48CC-B7A9-C6C267D23E46}">
      <dsp:nvSpPr>
        <dsp:cNvPr id="0" name=""/>
        <dsp:cNvSpPr/>
      </dsp:nvSpPr>
      <dsp:spPr>
        <a:xfrm>
          <a:off x="7923870" y="551353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8034246" y="551353"/>
        <a:ext cx="269806" cy="369145"/>
      </dsp:txXfrm>
    </dsp:sp>
    <dsp:sp modelId="{7F59DEC6-5C88-473B-80EF-A7F3F3880224}">
      <dsp:nvSpPr>
        <dsp:cNvPr id="0" name=""/>
        <dsp:cNvSpPr/>
      </dsp:nvSpPr>
      <dsp:spPr>
        <a:xfrm>
          <a:off x="8552220" y="1410878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585803"/>
            <a:satOff val="-2208"/>
            <a:lumOff val="24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85803"/>
              <a:satOff val="-2208"/>
              <a:lumOff val="2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8662596" y="1410878"/>
        <a:ext cx="269806" cy="369145"/>
      </dsp:txXfrm>
    </dsp:sp>
    <dsp:sp modelId="{8A69C37D-3504-4962-9245-C22FEA0113E5}">
      <dsp:nvSpPr>
        <dsp:cNvPr id="0" name=""/>
        <dsp:cNvSpPr/>
      </dsp:nvSpPr>
      <dsp:spPr>
        <a:xfrm>
          <a:off x="9180570" y="2257825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171607"/>
            <a:satOff val="-4416"/>
            <a:lumOff val="48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171607"/>
              <a:satOff val="-4416"/>
              <a:lumOff val="4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9290946" y="2257825"/>
        <a:ext cx="269806" cy="369145"/>
      </dsp:txXfrm>
    </dsp:sp>
    <dsp:sp modelId="{96449D37-ADA7-49B1-8612-554036A500D8}">
      <dsp:nvSpPr>
        <dsp:cNvPr id="0" name=""/>
        <dsp:cNvSpPr/>
      </dsp:nvSpPr>
      <dsp:spPr>
        <a:xfrm>
          <a:off x="9808920" y="3125736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757410"/>
            <a:satOff val="-6624"/>
            <a:lumOff val="72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757410"/>
              <a:satOff val="-6624"/>
              <a:lumOff val="7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9919296" y="3125736"/>
        <a:ext cx="269806" cy="369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D0942-F777-4696-AD0E-75DD306330A1}">
      <dsp:nvSpPr>
        <dsp:cNvPr id="0" name=""/>
        <dsp:cNvSpPr/>
      </dsp:nvSpPr>
      <dsp:spPr>
        <a:xfrm>
          <a:off x="0" y="0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PERSEVERANCE</a:t>
          </a:r>
        </a:p>
      </dsp:txBody>
      <dsp:txXfrm>
        <a:off x="22105" y="22105"/>
        <a:ext cx="7511741" cy="710494"/>
      </dsp:txXfrm>
    </dsp:sp>
    <dsp:sp modelId="{23419FA7-2E67-482C-8EF6-CD6DFD86F362}">
      <dsp:nvSpPr>
        <dsp:cNvPr id="0" name=""/>
        <dsp:cNvSpPr/>
      </dsp:nvSpPr>
      <dsp:spPr>
        <a:xfrm>
          <a:off x="628350" y="859525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361550"/>
            <a:satOff val="-2481"/>
            <a:lumOff val="12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TEAM PLAYER</a:t>
          </a:r>
        </a:p>
      </dsp:txBody>
      <dsp:txXfrm>
        <a:off x="650455" y="881630"/>
        <a:ext cx="7251309" cy="710494"/>
      </dsp:txXfrm>
    </dsp:sp>
    <dsp:sp modelId="{AF38AD4E-6F98-48C1-B8D8-93891A5B56C2}">
      <dsp:nvSpPr>
        <dsp:cNvPr id="0" name=""/>
        <dsp:cNvSpPr/>
      </dsp:nvSpPr>
      <dsp:spPr>
        <a:xfrm>
          <a:off x="1256700" y="1719050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723100"/>
            <a:satOff val="-4962"/>
            <a:lumOff val="2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CREATIVITY </a:t>
          </a:r>
          <a:r>
            <a:rPr lang="en-GB" sz="1200" kern="1200" dirty="0"/>
            <a:t>when you are working with individuals and groups, try out different approaches/resources/strategies/Instructions etc. to model a range of creative possibilities</a:t>
          </a:r>
        </a:p>
      </dsp:txBody>
      <dsp:txXfrm>
        <a:off x="1278805" y="1741155"/>
        <a:ext cx="7251309" cy="710494"/>
      </dsp:txXfrm>
    </dsp:sp>
    <dsp:sp modelId="{508FC0F3-C14C-4106-9CDC-0BD060991351}">
      <dsp:nvSpPr>
        <dsp:cNvPr id="0" name=""/>
        <dsp:cNvSpPr/>
      </dsp:nvSpPr>
      <dsp:spPr>
        <a:xfrm>
          <a:off x="1885050" y="2578575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1084650"/>
            <a:satOff val="-7443"/>
            <a:lumOff val="3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AMBITION</a:t>
          </a:r>
        </a:p>
      </dsp:txBody>
      <dsp:txXfrm>
        <a:off x="1907155" y="2600680"/>
        <a:ext cx="7251309" cy="710494"/>
      </dsp:txXfrm>
    </dsp:sp>
    <dsp:sp modelId="{F910CC68-8D94-437B-BF4A-73FBED59B45D}">
      <dsp:nvSpPr>
        <dsp:cNvPr id="0" name=""/>
        <dsp:cNvSpPr/>
      </dsp:nvSpPr>
      <dsp:spPr>
        <a:xfrm>
          <a:off x="2513400" y="3438100"/>
          <a:ext cx="8414428" cy="754704"/>
        </a:xfrm>
        <a:prstGeom prst="roundRect">
          <a:avLst>
            <a:gd name="adj" fmla="val 10000"/>
          </a:avLst>
        </a:prstGeom>
        <a:solidFill>
          <a:schemeClr val="accent2">
            <a:hueOff val="-1446200"/>
            <a:satOff val="-9924"/>
            <a:lumOff val="50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CURIOSITY</a:t>
          </a:r>
        </a:p>
      </dsp:txBody>
      <dsp:txXfrm>
        <a:off x="2535505" y="3460205"/>
        <a:ext cx="7251309" cy="710494"/>
      </dsp:txXfrm>
    </dsp:sp>
    <dsp:sp modelId="{23DDFAAB-F5AC-48CC-B7A9-C6C267D23E46}">
      <dsp:nvSpPr>
        <dsp:cNvPr id="0" name=""/>
        <dsp:cNvSpPr/>
      </dsp:nvSpPr>
      <dsp:spPr>
        <a:xfrm>
          <a:off x="7923870" y="551353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8034246" y="551353"/>
        <a:ext cx="269806" cy="369145"/>
      </dsp:txXfrm>
    </dsp:sp>
    <dsp:sp modelId="{7F59DEC6-5C88-473B-80EF-A7F3F3880224}">
      <dsp:nvSpPr>
        <dsp:cNvPr id="0" name=""/>
        <dsp:cNvSpPr/>
      </dsp:nvSpPr>
      <dsp:spPr>
        <a:xfrm>
          <a:off x="8552220" y="1410878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585803"/>
            <a:satOff val="-2208"/>
            <a:lumOff val="24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85803"/>
              <a:satOff val="-2208"/>
              <a:lumOff val="2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8662596" y="1410878"/>
        <a:ext cx="269806" cy="369145"/>
      </dsp:txXfrm>
    </dsp:sp>
    <dsp:sp modelId="{8A69C37D-3504-4962-9245-C22FEA0113E5}">
      <dsp:nvSpPr>
        <dsp:cNvPr id="0" name=""/>
        <dsp:cNvSpPr/>
      </dsp:nvSpPr>
      <dsp:spPr>
        <a:xfrm>
          <a:off x="9180570" y="2257825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171607"/>
            <a:satOff val="-4416"/>
            <a:lumOff val="481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171607"/>
              <a:satOff val="-4416"/>
              <a:lumOff val="4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9290946" y="2257825"/>
        <a:ext cx="269806" cy="369145"/>
      </dsp:txXfrm>
    </dsp:sp>
    <dsp:sp modelId="{96449D37-ADA7-49B1-8612-554036A500D8}">
      <dsp:nvSpPr>
        <dsp:cNvPr id="0" name=""/>
        <dsp:cNvSpPr/>
      </dsp:nvSpPr>
      <dsp:spPr>
        <a:xfrm>
          <a:off x="9808920" y="3125736"/>
          <a:ext cx="490558" cy="49055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757410"/>
            <a:satOff val="-6624"/>
            <a:lumOff val="72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757410"/>
              <a:satOff val="-6624"/>
              <a:lumOff val="7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200" kern="1200"/>
        </a:p>
      </dsp:txBody>
      <dsp:txXfrm>
        <a:off x="9919296" y="3125736"/>
        <a:ext cx="269806" cy="369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9DEFD-1420-473B-A7D8-6F078C8FD3EC}" type="datetimeFigureOut">
              <a:rPr lang="en-GB" smtClean="0"/>
              <a:t>26/08/2023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46BBB-B0CA-4A00-B76E-CCC0ADFED2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4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2A0E6-22FF-4FC6-AFFC-724587DDD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378F8E-EC47-4293-A6CC-7278CD95AE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2E16D-7501-4C9F-AF6E-D049CD69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14907-32DC-4DCE-8C9B-7FC41170E2DC}" type="datetime1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2F3A3-A81D-4926-A723-CF60D516D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D3BF6-2512-45E8-B230-5A8766EE4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58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EBAF1-F683-4F56-BC2A-E85033F79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50A572-EBFF-4F8B-B247-06CC180CC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3D084-770E-4317-BD9A-815B520C4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5AEB-D0A6-4290-A52C-363F2EE2B3F1}" type="datetime1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50D34-B573-4F1B-A7BB-12778086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77431-4EA2-4407-BD9E-929832E23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64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A05955-884E-41B1-8917-5506DAB835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E49273-453C-44AB-B7F4-CF42107AE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B421C-75AD-4794-99DE-7365FCB2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B950-B8CB-4730-85D3-BF454D89F780}" type="datetime1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112FC-7224-4981-A6B4-2FD4D500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EA601-868D-43BB-8C49-FB6470FE6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3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D2D38-1FD4-4C83-AC37-7308196E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9FD42-60BB-429B-B4E3-B01A3C877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BE411-E028-45A7-869F-F81CEEF91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EBBC9-D021-4416-932C-0F1979F30829}" type="datetime1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B1315-2B2A-492C-BD5E-85A0CF4AD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B9B5D-7C78-45EF-9227-73A40DD9F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08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1E515-D367-4354-9A30-6EF396E3A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C78DD-C608-49FA-B96F-DD4974AB0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D9315-9E98-477C-A611-FC99E7B6B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17CE4-E971-4A80-8C75-18BE2894D12E}" type="datetime1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84B1-0812-44DA-885F-4FE4ABD8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7F896-D461-49A8-86D7-45D7D22DB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568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1F52E-C45E-431A-A7C5-BD9737D5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52756-6357-4FD5-B7D4-2ECA81E3CB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0C2BE-3694-43E3-8828-2EF967D70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5C85F5-C144-42C7-AA21-ADC689D01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CC291-6E97-4567-9DA9-FB6E09E8140C}" type="datetime1">
              <a:rPr lang="en-GB" smtClean="0"/>
              <a:t>26/08/2023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EDB24-0CDB-46ED-8BFB-187A0433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4165C-2A06-42FF-B968-2466E38F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74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593C8-FA2F-4403-B2C1-8916142D0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2120C-1600-4568-A477-99244933A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A8249E-C898-49C7-8B91-ABFBD1971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F73B6E-064A-483B-B2BA-C9A6973ED5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BEEC5C-C863-4B72-B2C7-32442760BB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51D0F2-5C78-4C07-958F-239866D6C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AACD3-1C0E-42B7-A128-B2E1D228648E}" type="datetime1">
              <a:rPr lang="en-GB" smtClean="0"/>
              <a:t>26/08/2023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C7908F-09BF-4137-A54E-EE7C2F73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CD83B9-74F8-46ED-A873-E6983F2BC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75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11830-39DD-48DD-AFC6-82F6C092E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1BAC2A-3FBF-411A-AB44-8A2098AC7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D5DCE-47DB-4AA2-A2D0-C2CD35B3D9D3}" type="datetime1">
              <a:rPr lang="en-GB" smtClean="0"/>
              <a:t>26/08/2023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D3E5B9-B4BA-46A9-9E30-0C9F1DF77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754EE-3C73-4EB1-9834-A99C0EE41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14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6184CE-865A-4054-AE44-6AD05203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210DF-40B3-43BC-B398-C359E93ECF73}" type="datetime1">
              <a:rPr lang="en-GB" smtClean="0"/>
              <a:t>26/08/2023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C6B03B-0C05-4D4D-8990-2F0BC1057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0732E-5923-404E-8344-F74447534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DB269-8CA1-4006-9FE1-D73CA3E01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7F771-DD0B-4CC1-A2DD-68024A149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62EADC-E067-437D-B26F-6E2CE8E96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1FC993-F06F-4463-AF01-6375D3DF9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8834-5E2A-44C4-9228-6A55520E80C5}" type="datetime1">
              <a:rPr lang="en-GB" smtClean="0"/>
              <a:t>26/08/2023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892463-3C1E-4791-BBC2-13E2FA5D4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6E05D4-5293-4145-80FB-0A697830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8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D9E22-93F7-4BF4-8297-4325D1AC0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2E41D0-7237-4B95-93A7-16F91FBD3A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2FB198-04C2-4A2D-A2DB-F158D8F2D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C26E3-1373-4058-AC0F-EA9166815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0347-E0D2-42A0-A628-A5E761ED9ADD}" type="datetime1">
              <a:rPr lang="en-GB" smtClean="0"/>
              <a:t>26/08/2023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5EC0C-BABE-4C50-AA18-8D3970B14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C6FC4-24FD-4C09-901F-6CAAB86C8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79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507F21-0F43-4667-A599-C4832CECD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A6B41-C14E-4F2B-BD19-0BE971A01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06EC0-7053-4A54-A541-D42042C50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311E9-EDD4-4069-A8B8-E191D1D1C7AC}" type="datetime1">
              <a:rPr lang="en-GB" smtClean="0"/>
              <a:t>26/08/2023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8D3A3-26BC-4DDB-B592-88369CFBB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Bowden Education © 2022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7A464-E8C7-464F-AF29-394151E64B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ACE4A-46DC-4595-826D-37FB55953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66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A871A8-0BF5-442F-AFC6-E872007A9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663" y="1422400"/>
            <a:ext cx="4505552" cy="2387600"/>
          </a:xfrm>
        </p:spPr>
        <p:txBody>
          <a:bodyPr>
            <a:normAutofit/>
          </a:bodyPr>
          <a:lstStyle/>
          <a:p>
            <a:pPr algn="l"/>
            <a:r>
              <a:rPr lang="en-GB" sz="5000">
                <a:solidFill>
                  <a:schemeClr val="bg1"/>
                </a:solidFill>
              </a:rPr>
              <a:t>St John’s mission and values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07B9B-574F-4B0D-9117-AEB4065DB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663" y="3902075"/>
            <a:ext cx="4505552" cy="1655762"/>
          </a:xfrm>
        </p:spPr>
        <p:txBody>
          <a:bodyPr>
            <a:normAutofit/>
          </a:bodyPr>
          <a:lstStyle/>
          <a:p>
            <a:pPr algn="l"/>
            <a:endParaRPr lang="en-GB" sz="2000">
              <a:solidFill>
                <a:schemeClr val="bg1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277405F-0B4F-4418-B773-1B3881412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30421" y="226893"/>
            <a:ext cx="5968658" cy="6085007"/>
          </a:xfrm>
          <a:custGeom>
            <a:avLst/>
            <a:gdLst>
              <a:gd name="connsiteX0" fmla="*/ 0 w 5968658"/>
              <a:gd name="connsiteY0" fmla="*/ 0 h 6085007"/>
              <a:gd name="connsiteX1" fmla="*/ 3557919 w 5968658"/>
              <a:gd name="connsiteY1" fmla="*/ 0 h 6085007"/>
              <a:gd name="connsiteX2" fmla="*/ 3557919 w 5968658"/>
              <a:gd name="connsiteY2" fmla="*/ 2195749 h 6085007"/>
              <a:gd name="connsiteX3" fmla="*/ 5968658 w 5968658"/>
              <a:gd name="connsiteY3" fmla="*/ 2195749 h 6085007"/>
              <a:gd name="connsiteX4" fmla="*/ 5968658 w 5968658"/>
              <a:gd name="connsiteY4" fmla="*/ 6085007 h 6085007"/>
              <a:gd name="connsiteX5" fmla="*/ 2058230 w 5968658"/>
              <a:gd name="connsiteY5" fmla="*/ 6085007 h 6085007"/>
              <a:gd name="connsiteX6" fmla="*/ 2058230 w 5968658"/>
              <a:gd name="connsiteY6" fmla="*/ 3538657 h 6085007"/>
              <a:gd name="connsiteX7" fmla="*/ 0 w 5968658"/>
              <a:gd name="connsiteY7" fmla="*/ 3538657 h 608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68658" h="6085007">
                <a:moveTo>
                  <a:pt x="0" y="0"/>
                </a:moveTo>
                <a:lnTo>
                  <a:pt x="3557919" y="0"/>
                </a:lnTo>
                <a:lnTo>
                  <a:pt x="3557919" y="2195749"/>
                </a:lnTo>
                <a:lnTo>
                  <a:pt x="5968658" y="2195749"/>
                </a:lnTo>
                <a:lnTo>
                  <a:pt x="5968658" y="6085007"/>
                </a:lnTo>
                <a:lnTo>
                  <a:pt x="2058230" y="6085007"/>
                </a:lnTo>
                <a:lnTo>
                  <a:pt x="2058230" y="3538657"/>
                </a:lnTo>
                <a:lnTo>
                  <a:pt x="0" y="3538657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306C0A-D984-C299-8BE4-C0CB3464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0509" y="2663211"/>
            <a:ext cx="3286712" cy="34081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683955-8E8D-46D2-8550-9D7B6DEE5C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9160" y="496673"/>
            <a:ext cx="2900441" cy="299909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6D7F40-E211-497C-893A-D7ABECC31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>
                <a:solidFill>
                  <a:schemeClr val="bg1">
                    <a:lumMod val="50000"/>
                  </a:schemeClr>
                </a:solidFill>
              </a:rPr>
              <a:t>Bowden Education © 2022</a:t>
            </a:r>
          </a:p>
        </p:txBody>
      </p:sp>
    </p:spTree>
    <p:extLst>
      <p:ext uri="{BB962C8B-B14F-4D97-AF65-F5344CB8AC3E}">
        <p14:creationId xmlns:p14="http://schemas.microsoft.com/office/powerpoint/2010/main" val="172011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951882E-1F05-4163-B00A-0BF364AA94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28479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1A03292-94CF-4EBF-BE93-71EF264642FC}"/>
              </a:ext>
            </a:extLst>
          </p:cNvPr>
          <p:cNvSpPr txBox="1"/>
          <p:nvPr/>
        </p:nvSpPr>
        <p:spPr>
          <a:xfrm>
            <a:off x="3489960" y="403256"/>
            <a:ext cx="52120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</a:rPr>
              <a:t>St John’s Living Values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38BC4A-87AE-43A2-83F0-FA5B9F78B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D89880-79FA-4EC4-A2E1-5531514AFC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82616" y="64076"/>
            <a:ext cx="1400175" cy="1447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90CCE40-A599-6B8B-778B-824961CC0E3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209" y="93634"/>
            <a:ext cx="1339215" cy="138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462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951882E-1F05-4163-B00A-0BF364AA94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73013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1A03292-94CF-4EBF-BE93-71EF264642FC}"/>
              </a:ext>
            </a:extLst>
          </p:cNvPr>
          <p:cNvSpPr txBox="1"/>
          <p:nvPr/>
        </p:nvSpPr>
        <p:spPr>
          <a:xfrm>
            <a:off x="3012936" y="287643"/>
            <a:ext cx="61900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chemeClr val="bg1"/>
                </a:solidFill>
              </a:rPr>
              <a:t>St John’s Learning Values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38BC4A-87AE-43A2-83F0-FA5B9F78B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Bowden Education © 2022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D89880-79FA-4EC4-A2E1-5531514AFC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82616" y="64076"/>
            <a:ext cx="1400175" cy="1447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A91E04A-4554-E72F-BC10-424582DE36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209" y="69156"/>
            <a:ext cx="1424115" cy="147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592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106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 John’s mission and values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 Activity 3</dc:title>
  <dc:creator>Virginia.Bower</dc:creator>
  <cp:lastModifiedBy>Virginia.Bower</cp:lastModifiedBy>
  <cp:revision>2</cp:revision>
  <dcterms:created xsi:type="dcterms:W3CDTF">2022-08-10T08:45:07Z</dcterms:created>
  <dcterms:modified xsi:type="dcterms:W3CDTF">2023-08-26T11:53:42Z</dcterms:modified>
</cp:coreProperties>
</file>